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A595-F4B4-461A-A10C-BDE145723B10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CBDEDAA-8C3D-44A3-9E70-1A1B41F9D3D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A595-F4B4-461A-A10C-BDE145723B10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EDAA-8C3D-44A3-9E70-1A1B41F9D3D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CBDEDAA-8C3D-44A3-9E70-1A1B41F9D3D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A595-F4B4-461A-A10C-BDE145723B10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A595-F4B4-461A-A10C-BDE145723B10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CBDEDAA-8C3D-44A3-9E70-1A1B41F9D3D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A595-F4B4-461A-A10C-BDE145723B10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CBDEDAA-8C3D-44A3-9E70-1A1B41F9D3D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970A595-F4B4-461A-A10C-BDE145723B10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EDAA-8C3D-44A3-9E70-1A1B41F9D3D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A595-F4B4-461A-A10C-BDE145723B10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CBDEDAA-8C3D-44A3-9E70-1A1B41F9D3D5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A595-F4B4-461A-A10C-BDE145723B10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CBDEDAA-8C3D-44A3-9E70-1A1B41F9D3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A595-F4B4-461A-A10C-BDE145723B10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BDEDAA-8C3D-44A3-9E70-1A1B41F9D3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CBDEDAA-8C3D-44A3-9E70-1A1B41F9D3D5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A595-F4B4-461A-A10C-BDE145723B10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CBDEDAA-8C3D-44A3-9E70-1A1B41F9D3D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970A595-F4B4-461A-A10C-BDE145723B10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970A595-F4B4-461A-A10C-BDE145723B10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CBDEDAA-8C3D-44A3-9E70-1A1B41F9D3D5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8388424" y="2852936"/>
            <a:ext cx="326980" cy="433188"/>
          </a:xfrm>
        </p:spPr>
        <p:txBody>
          <a:bodyPr/>
          <a:lstStyle/>
          <a:p>
            <a:pPr algn="l"/>
            <a:r>
              <a:rPr lang="ru-RU" sz="180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dirty="0" smtClean="0"/>
              <a:t>Презентация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«Режим дня, труда и отдыха»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714488"/>
            <a:ext cx="8786874" cy="45720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Высокая работоспособность зависит от оптимального сочетания умственного и физического труда.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Причинами нарушения здоровья могут быть умственное и физическое перенапряжение, избыточный производственный и бытовой шум, недостаточный сон и неполноценный отдых, плохая экология, избыточное или недостаточное питание, вредные привычки, не оказанная вовремя и некачественная медицинская помощь и др.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Правильный режим дня предполагает физическую нагрузку, оптимальный режим труда и отдыха, правильное питание, достаточную двигательную активность, личную гигиену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2428868"/>
            <a:ext cx="68580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Режим дня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428736"/>
            <a:ext cx="8786874" cy="142876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Особое значение имеет режим дня. При правильном и строгом его соблюдении вырабатывается четкий ритм функционирования организма. Это в свою очередь создает наилучшие условия для работы и восстановления, тем самым способствует укреплению здоровья и повышению производительности труда. 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2050" name="Picture 2" descr="http://ds04.infourok.ru/uploads/ex/0e2f/00031b6e-05407ba9/hello_html_m2fae7e3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857496"/>
            <a:ext cx="3655375" cy="3429024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42844" y="2857496"/>
            <a:ext cx="4857784" cy="3786214"/>
          </a:xfrm>
          <a:prstGeom prst="rect">
            <a:avLst/>
          </a:prstGeom>
        </p:spPr>
        <p:txBody>
          <a:bodyPr vert="horz">
            <a:normAutofit fontScale="32500" lnSpcReduction="20000"/>
          </a:bodyPr>
          <a:lstStyle/>
          <a:p>
            <a:pPr marL="274320" indent="-274320" algn="just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Режим дня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это организация и целесообразное распределение временных ресурсов человека, своеобразный жизненный график.</a:t>
            </a:r>
          </a:p>
          <a:p>
            <a:pPr marL="274320" indent="-274320" algn="just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Правильный распорядок дня – организация личного времени человека для наиболее оптимального использования его трудового потенциала.</a:t>
            </a:r>
          </a:p>
          <a:p>
            <a:pPr marL="274320" indent="-274320" algn="just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Известно, что у тех подростков, соблюдающих режим дня, отклоне-ния в состоянии здоровья встречаются значительно реже.</a:t>
            </a:r>
            <a:endParaRPr kumimoji="0" lang="ru-RU" sz="6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5484694" cy="758952"/>
          </a:xfrm>
        </p:spPr>
        <p:txBody>
          <a:bodyPr/>
          <a:lstStyle/>
          <a:p>
            <a:r>
              <a:rPr lang="ru-RU" dirty="0" smtClean="0"/>
              <a:t>Режим дня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714488"/>
            <a:ext cx="5214974" cy="21431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Обязательными составляющими режима дня должны быть: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Труд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Отдых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Приемы пищи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Личная гигиена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Время на саморазвитие и совершенствование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medicinal.ru/wp-content/uploads/2017/12/2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4572008"/>
            <a:ext cx="2857520" cy="2143141"/>
          </a:xfrm>
          <a:prstGeom prst="rect">
            <a:avLst/>
          </a:prstGeom>
          <a:noFill/>
        </p:spPr>
      </p:pic>
      <p:pic>
        <p:nvPicPr>
          <p:cNvPr id="1028" name="Picture 4" descr="http://womenspeaks.ru/wp-content/uploads/2012/09/pishevaya-allergi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643446"/>
            <a:ext cx="2806966" cy="2107563"/>
          </a:xfrm>
          <a:prstGeom prst="rect">
            <a:avLst/>
          </a:prstGeom>
          <a:noFill/>
        </p:spPr>
      </p:pic>
      <p:pic>
        <p:nvPicPr>
          <p:cNvPr id="1030" name="Picture 6" descr="http://babyzzz.ru/wp-content/uploads/2014/12/%D0%BC%D0%B0%D0%BC%D0%B0-%D1%80%D0%B0%D0%B1%D0%BE%D1%82%D0%B0%D0%B5%D1%82-%D0%B4%D0%BE%D0%BC%D0%B0.jpg"/>
          <p:cNvPicPr>
            <a:picLocks noChangeAspect="1" noChangeArrowheads="1"/>
          </p:cNvPicPr>
          <p:nvPr/>
        </p:nvPicPr>
        <p:blipFill>
          <a:blip r:embed="rId4"/>
          <a:srcRect b="8366"/>
          <a:stretch>
            <a:fillRect/>
          </a:stretch>
        </p:blipFill>
        <p:spPr bwMode="auto">
          <a:xfrm>
            <a:off x="5786446" y="4500570"/>
            <a:ext cx="3214710" cy="2209318"/>
          </a:xfrm>
          <a:prstGeom prst="rect">
            <a:avLst/>
          </a:prstGeom>
          <a:noFill/>
        </p:spPr>
      </p:pic>
      <p:pic>
        <p:nvPicPr>
          <p:cNvPr id="1034" name="Picture 10" descr="https://kiitos.ru/images/chsti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142852"/>
            <a:ext cx="3286116" cy="2464588"/>
          </a:xfrm>
          <a:prstGeom prst="rect">
            <a:avLst/>
          </a:prstGeom>
          <a:noFill/>
        </p:spPr>
      </p:pic>
      <p:pic>
        <p:nvPicPr>
          <p:cNvPr id="1038" name="Picture 14" descr="https://www.firestock.ru/download/s/ezuhj0lqfjht7sd/Fotolia_41661878_Subscription_Monthly_XX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52" y="2357430"/>
            <a:ext cx="3286148" cy="21907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Режим дня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500174"/>
            <a:ext cx="5413288" cy="5072098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К чему приводят нарушения режима дня: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Нарушения сердечно-сосудистой системы. У «сов», к примеру, больше шансов на инфаркт, чем у «жаворонков»;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Появление разного рода заболеваний (язва, мигрень, галлюцинации, депрессии и др.) ;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Ухудшение внешности человека: появляются мешки и синяки под глазами, нездоровый цвет лица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т.п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Нарушение обмена веществ и, как следствие, набор лишнего веса; 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Снижению работоспособности (человек опаздывает, меньше успевает сделать за сутки, делает ошибки и т.д.)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valeologyspb.ru/upload/medialibrary/44d/44d200d022b63d17ca7ce4c46300c2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714488"/>
            <a:ext cx="3220526" cy="4291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28736"/>
            <a:ext cx="9001156" cy="457200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течение жизни, 1/3 общего времени, человек участвует в трудовой деятельности. Поэтому важно, чтобы под влиянием труда не наступило ухудшения в состоянии здоровья.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Труд - непременное и естественное условие жизни, без которого не был бы возможен обмен веществ между человеком и природой, т. е. не была бы возможна сама человеческая жизнь.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Труд дает человеку радость творчества, самоутверждения, воспитывает в нем целеустремленность, упорство, сознательное отношение к окружающему и др.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Захватывающая работа увлекает, доставляет истинное наслаждение, отодвигает усталость, является прочной основой физического и психического здоровья.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Труд как физический, так и умственный не только не вреден, но, напротив, благотворно влияет на нервную систему, сердце и сосуды, костно-мышечный аппарат - на весь организм вцелом.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73786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Внутрисменные режимы труда и отдыха устанавливаются с учетом объективной динамики работоспособности человека в течение рабочего дня. В целом рабочий день можно представить в виде двух составляющих: работа до обеда и работа после обеда. В каждой из этих составляющих работоспособность человека меняется и проходит три фазы: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фаза врабатывания и адаптации, характеризуемая нарастанием работоспособности; продолжительность этой фазы может длиться от нескольких минут до 1,5 ч и зависит от особенностей работы и от самого человека;   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фаза высокой устойчивой работоспособности длится порядка 2—3 ч и характеризуется минимальными затратами труда на выполнение трудовых функций при высоком их качестве;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фаза падения работоспособности наступает в результате накапливающегося утомления, вследствие чего у работника замедляется реакция и ухудшаются результаты работы. Эта фаза сигнализирует о необходимости отдыха для работника.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Труд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643042" y="1643050"/>
            <a:ext cx="5857916" cy="128588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умственная и физическая работоспособность человека в течении дня постоянно изменяется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rot="16200000" flipH="1">
            <a:off x="5536413" y="2964653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2071670" y="2786058"/>
            <a:ext cx="57150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1071538" y="3429000"/>
            <a:ext cx="2714644" cy="192882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Лучший период умственной активности:</a:t>
            </a:r>
          </a:p>
          <a:p>
            <a:pPr algn="ctr"/>
            <a:r>
              <a:rPr lang="ru-RU" b="1" dirty="0" smtClean="0"/>
              <a:t> с 9 до 11 часов ;</a:t>
            </a:r>
          </a:p>
          <a:p>
            <a:pPr algn="ctr"/>
            <a:r>
              <a:rPr lang="ru-RU" b="1" dirty="0" smtClean="0"/>
              <a:t>с 16 до 17 часов</a:t>
            </a:r>
            <a:endParaRPr lang="ru-RU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72066" y="3500438"/>
            <a:ext cx="2714644" cy="192882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Лучший период физической активности:</a:t>
            </a:r>
          </a:p>
          <a:p>
            <a:pPr algn="ctr"/>
            <a:r>
              <a:rPr lang="ru-RU" b="1" dirty="0" smtClean="0"/>
              <a:t> с 8 до 12 часов;</a:t>
            </a:r>
          </a:p>
          <a:p>
            <a:pPr algn="ctr"/>
            <a:r>
              <a:rPr lang="ru-RU" b="1" dirty="0" smtClean="0"/>
              <a:t> с 14 до 17 часов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4984628" cy="758952"/>
          </a:xfrm>
        </p:spPr>
        <p:txBody>
          <a:bodyPr/>
          <a:lstStyle/>
          <a:p>
            <a:r>
              <a:rPr lang="ru-RU" dirty="0" smtClean="0"/>
              <a:t>Отдых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500174"/>
            <a:ext cx="5500726" cy="492922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сохранения и укрепления здоровья человеку необходим отдых.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Отдых - это такое состояние покоя либо такого рода деятельность, которая снимает утомление и способствует восстановлению работоспособности.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Отдых после работы вовсе не означает состояния полного покоя. Желательно, чтобы характер отдыха был противоположен характеру работы человека ("контрастный" принцип). Людям физического труда необходим отдых, не связанный с дополнительными физическими нагрузками, а работникам умственного труда необходима в часы досуга определенная физическая работа. Такое чередование физических и умственных нагрузок полезно для здоровья. Человек, много времени проводящий в помещении, должен хотя бы часть времени отдыха проводить на свежем воздухе. </a:t>
            </a:r>
          </a:p>
        </p:txBody>
      </p:sp>
      <p:pic>
        <p:nvPicPr>
          <p:cNvPr id="19458" name="Picture 2" descr="http://elbrustours1.ru/uploads/posts/2017/12/otdyh-za-gorodom-aktivnyj-otdyh-otdyh-na-vyhodnye_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0"/>
            <a:ext cx="3357554" cy="2239489"/>
          </a:xfrm>
          <a:prstGeom prst="rect">
            <a:avLst/>
          </a:prstGeom>
          <a:noFill/>
        </p:spPr>
      </p:pic>
      <p:pic>
        <p:nvPicPr>
          <p:cNvPr id="19460" name="Picture 4" descr="http://www.soczdrav.ru/assets/images/Detskij_otdyh/Chernomorskoe_poberegie/Start-Energy/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214554"/>
            <a:ext cx="3357554" cy="2239968"/>
          </a:xfrm>
          <a:prstGeom prst="rect">
            <a:avLst/>
          </a:prstGeom>
          <a:noFill/>
        </p:spPr>
      </p:pic>
      <p:pic>
        <p:nvPicPr>
          <p:cNvPr id="19464" name="Picture 8" descr="https://sethealth0.cdn.devels.info/wp-content/uploads/2017/03/17111507/1489749302-10223caad07512e4edf7a6bf89b94f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385726"/>
            <a:ext cx="3357554" cy="24722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928926" y="571480"/>
            <a:ext cx="3214710" cy="121444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Виды отдыха по степени активности</a:t>
            </a:r>
            <a:endParaRPr lang="ru-RU" sz="2000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857884" y="1500174"/>
            <a:ext cx="57150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V="1">
            <a:off x="2571736" y="1428736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3357554" y="2071678"/>
            <a:ext cx="2428892" cy="235745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/>
              <a:t>Активный - </a:t>
            </a:r>
            <a:r>
              <a:rPr lang="ru-RU" sz="1600" dirty="0" smtClean="0"/>
              <a:t>переключение на какую-либо деятельность, отличную от той, которая вызвала утомление</a:t>
            </a:r>
            <a:r>
              <a:rPr lang="ru-RU" sz="1600" b="1" dirty="0" smtClean="0"/>
              <a:t> </a:t>
            </a:r>
          </a:p>
          <a:p>
            <a:r>
              <a:rPr lang="ru-RU" sz="1600" dirty="0" smtClean="0"/>
              <a:t>(спорт, туризм, беседа и </a:t>
            </a:r>
            <a:r>
              <a:rPr lang="ru-RU" sz="1600" dirty="0" err="1" smtClean="0"/>
              <a:t>т.д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5720" y="2000240"/>
            <a:ext cx="2643206" cy="242889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/>
              <a:t>Пассивный -</a:t>
            </a:r>
            <a:r>
              <a:rPr lang="ru-RU" sz="1600" dirty="0" smtClean="0"/>
              <a:t>относительный покой, отсутствие активной двигательной деятельности</a:t>
            </a:r>
          </a:p>
          <a:p>
            <a:r>
              <a:rPr lang="ru-RU" sz="1600" dirty="0" smtClean="0"/>
              <a:t> (сон, расслабление, просмотр фильма, принятие ванны и </a:t>
            </a:r>
            <a:r>
              <a:rPr lang="ru-RU" sz="1600" dirty="0" err="1" smtClean="0"/>
              <a:t>т.д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43636" y="2071678"/>
            <a:ext cx="2357454" cy="135732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/>
              <a:t>Смешанный</a:t>
            </a:r>
            <a:r>
              <a:rPr lang="ru-RU" sz="1600" dirty="0" smtClean="0"/>
              <a:t> (любительская охота, рекреационное рыболовство)</a:t>
            </a:r>
            <a:endParaRPr lang="ru-RU" sz="1600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4358480" y="192800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 descr="http://www.aktiv-ural.ru/images/stati/3.jpg"/>
          <p:cNvPicPr>
            <a:picLocks noChangeAspect="1" noChangeArrowheads="1"/>
          </p:cNvPicPr>
          <p:nvPr/>
        </p:nvPicPr>
        <p:blipFill>
          <a:blip r:embed="rId2" cstate="print"/>
          <a:srcRect l="2372"/>
          <a:stretch>
            <a:fillRect/>
          </a:stretch>
        </p:blipFill>
        <p:spPr bwMode="auto">
          <a:xfrm>
            <a:off x="73150" y="4786322"/>
            <a:ext cx="3009500" cy="1928826"/>
          </a:xfrm>
          <a:prstGeom prst="rect">
            <a:avLst/>
          </a:prstGeom>
          <a:noFill/>
        </p:spPr>
      </p:pic>
      <p:cxnSp>
        <p:nvCxnSpPr>
          <p:cNvPr id="25" name="Прямая со стрелкой 24"/>
          <p:cNvCxnSpPr/>
          <p:nvPr/>
        </p:nvCxnSpPr>
        <p:spPr>
          <a:xfrm rot="5400000">
            <a:off x="1392215" y="4607727"/>
            <a:ext cx="21510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6" name="Picture 4" descr="http://test1.belarustourism.by/upload/medialibrary/93a/93aa69040328776e4f23d3b8a22d4a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786322"/>
            <a:ext cx="2857520" cy="1905966"/>
          </a:xfrm>
          <a:prstGeom prst="rect">
            <a:avLst/>
          </a:prstGeom>
          <a:noFill/>
        </p:spPr>
      </p:pic>
      <p:cxnSp>
        <p:nvCxnSpPr>
          <p:cNvPr id="28" name="Прямая со стрелкой 27"/>
          <p:cNvCxnSpPr/>
          <p:nvPr/>
        </p:nvCxnSpPr>
        <p:spPr>
          <a:xfrm rot="5400000">
            <a:off x="4464049" y="4607727"/>
            <a:ext cx="21510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8" name="Picture 6" descr="http://landmarks.ru/wp-content/uploads/2016/05/Prud-u-Borodi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786322"/>
            <a:ext cx="2857488" cy="1904992"/>
          </a:xfrm>
          <a:prstGeom prst="rect">
            <a:avLst/>
          </a:prstGeom>
          <a:noFill/>
        </p:spPr>
      </p:pic>
      <p:cxnSp>
        <p:nvCxnSpPr>
          <p:cNvPr id="35" name="Прямая со стрелкой 34"/>
          <p:cNvCxnSpPr/>
          <p:nvPr/>
        </p:nvCxnSpPr>
        <p:spPr>
          <a:xfrm rot="5400000">
            <a:off x="7322363" y="4607727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137</TotalTime>
  <Words>532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Официальная</vt:lpstr>
      <vt:lpstr>Презентация «Режим дня, труда и отдыха»</vt:lpstr>
      <vt:lpstr>Режим дня</vt:lpstr>
      <vt:lpstr>Режим дня</vt:lpstr>
      <vt:lpstr>Режим дня</vt:lpstr>
      <vt:lpstr>Труд</vt:lpstr>
      <vt:lpstr>Труд</vt:lpstr>
      <vt:lpstr>Труд</vt:lpstr>
      <vt:lpstr>Отдых</vt:lpstr>
      <vt:lpstr>Презентация PowerPoint</vt:lpstr>
      <vt:lpstr>Вывод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«Режим дня, труда и отдыха»</dc:title>
  <dc:creator>Alina</dc:creator>
  <cp:lastModifiedBy>112-cab</cp:lastModifiedBy>
  <cp:revision>15</cp:revision>
  <dcterms:created xsi:type="dcterms:W3CDTF">2018-01-28T10:16:19Z</dcterms:created>
  <dcterms:modified xsi:type="dcterms:W3CDTF">2018-02-14T13:09:53Z</dcterms:modified>
</cp:coreProperties>
</file>